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8" r:id="rId5"/>
  </p:sldIdLst>
  <p:sldSz cx="51206400" cy="2880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1" userDrawn="1">
          <p15:clr>
            <a:srgbClr val="A4A3A4"/>
          </p15:clr>
        </p15:guide>
        <p15:guide id="2" pos="2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D8A1"/>
    <a:srgbClr val="1C2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4D2CE9-CDE5-43FC-AE15-4B7D187013D3}" v="5" dt="2025-12-17T16:51:37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036" autoAdjust="0"/>
  </p:normalViewPr>
  <p:slideViewPr>
    <p:cSldViewPr>
      <p:cViewPr varScale="1">
        <p:scale>
          <a:sx n="36" d="100"/>
          <a:sy n="36" d="100"/>
        </p:scale>
        <p:origin x="2094" y="168"/>
      </p:cViewPr>
      <p:guideLst>
        <p:guide orient="horz" pos="2091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993" y="2062230"/>
            <a:ext cx="7785917" cy="14229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3985" y="3761802"/>
            <a:ext cx="6411932" cy="16964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1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9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7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5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3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929" y="265847"/>
            <a:ext cx="2060978" cy="56642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95" y="265847"/>
            <a:ext cx="6030269" cy="5664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69" y="4265834"/>
            <a:ext cx="7785917" cy="1318475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569" y="2813669"/>
            <a:ext cx="7785917" cy="1452166"/>
          </a:xfrm>
        </p:spPr>
        <p:txBody>
          <a:bodyPr anchor="b"/>
          <a:lstStyle>
            <a:lvl1pPr marL="0" indent="0">
              <a:buNone/>
              <a:defRPr sz="2003">
                <a:solidFill>
                  <a:schemeClr val="tx1">
                    <a:tint val="75000"/>
                  </a:schemeClr>
                </a:solidFill>
              </a:defRPr>
            </a:lvl1pPr>
            <a:lvl2pPr marL="457977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5954" indent="0">
              <a:buNone/>
              <a:defRPr sz="1603">
                <a:solidFill>
                  <a:schemeClr val="tx1">
                    <a:tint val="75000"/>
                  </a:schemeClr>
                </a:solidFill>
              </a:defRPr>
            </a:lvl3pPr>
            <a:lvl4pPr marL="1373932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4pPr>
            <a:lvl5pPr marL="1831909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5pPr>
            <a:lvl6pPr marL="2289886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6pPr>
            <a:lvl7pPr marL="2747863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7pPr>
            <a:lvl8pPr marL="3205841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8pPr>
            <a:lvl9pPr marL="3663818" indent="0">
              <a:buNone/>
              <a:defRPr sz="14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95" y="1548978"/>
            <a:ext cx="4045624" cy="4381086"/>
          </a:xfrm>
        </p:spPr>
        <p:txBody>
          <a:bodyPr/>
          <a:lstStyle>
            <a:lvl1pPr>
              <a:defRPr sz="2805"/>
            </a:lvl1pPr>
            <a:lvl2pPr>
              <a:defRPr sz="2404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6284" y="1548978"/>
            <a:ext cx="4045624" cy="4381086"/>
          </a:xfrm>
        </p:spPr>
        <p:txBody>
          <a:bodyPr/>
          <a:lstStyle>
            <a:lvl1pPr>
              <a:defRPr sz="2805"/>
            </a:lvl1pPr>
            <a:lvl2pPr>
              <a:defRPr sz="2404"/>
            </a:lvl2pPr>
            <a:lvl3pPr>
              <a:defRPr sz="2003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95" y="1485974"/>
            <a:ext cx="4047214" cy="619283"/>
          </a:xfrm>
        </p:spPr>
        <p:txBody>
          <a:bodyPr anchor="b"/>
          <a:lstStyle>
            <a:lvl1pPr marL="0" indent="0">
              <a:buNone/>
              <a:defRPr sz="2404" b="1"/>
            </a:lvl1pPr>
            <a:lvl2pPr marL="457977" indent="0">
              <a:buNone/>
              <a:defRPr sz="2003" b="1"/>
            </a:lvl2pPr>
            <a:lvl3pPr marL="915954" indent="0">
              <a:buNone/>
              <a:defRPr sz="1803" b="1"/>
            </a:lvl3pPr>
            <a:lvl4pPr marL="1373932" indent="0">
              <a:buNone/>
              <a:defRPr sz="1603" b="1"/>
            </a:lvl4pPr>
            <a:lvl5pPr marL="1831909" indent="0">
              <a:buNone/>
              <a:defRPr sz="1603" b="1"/>
            </a:lvl5pPr>
            <a:lvl6pPr marL="2289886" indent="0">
              <a:buNone/>
              <a:defRPr sz="1603" b="1"/>
            </a:lvl6pPr>
            <a:lvl7pPr marL="2747863" indent="0">
              <a:buNone/>
              <a:defRPr sz="1603" b="1"/>
            </a:lvl7pPr>
            <a:lvl8pPr marL="3205841" indent="0">
              <a:buNone/>
              <a:defRPr sz="1603" b="1"/>
            </a:lvl8pPr>
            <a:lvl9pPr marL="3663818" indent="0">
              <a:buNone/>
              <a:defRPr sz="16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95" y="2105257"/>
            <a:ext cx="4047214" cy="3824806"/>
          </a:xfrm>
        </p:spPr>
        <p:txBody>
          <a:bodyPr/>
          <a:lstStyle>
            <a:lvl1pPr>
              <a:defRPr sz="2404"/>
            </a:lvl1pPr>
            <a:lvl2pPr>
              <a:defRPr sz="2003"/>
            </a:lvl2pPr>
            <a:lvl3pPr>
              <a:defRPr sz="1803"/>
            </a:lvl3pPr>
            <a:lvl4pPr>
              <a:defRPr sz="1603"/>
            </a:lvl4pPr>
            <a:lvl5pPr>
              <a:defRPr sz="1603"/>
            </a:lvl5pPr>
            <a:lvl6pPr>
              <a:defRPr sz="1603"/>
            </a:lvl6pPr>
            <a:lvl7pPr>
              <a:defRPr sz="1603"/>
            </a:lvl7pPr>
            <a:lvl8pPr>
              <a:defRPr sz="1603"/>
            </a:lvl8pPr>
            <a:lvl9pPr>
              <a:defRPr sz="16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3104" y="1485974"/>
            <a:ext cx="4048804" cy="619283"/>
          </a:xfrm>
        </p:spPr>
        <p:txBody>
          <a:bodyPr anchor="b"/>
          <a:lstStyle>
            <a:lvl1pPr marL="0" indent="0">
              <a:buNone/>
              <a:defRPr sz="2404" b="1"/>
            </a:lvl1pPr>
            <a:lvl2pPr marL="457977" indent="0">
              <a:buNone/>
              <a:defRPr sz="2003" b="1"/>
            </a:lvl2pPr>
            <a:lvl3pPr marL="915954" indent="0">
              <a:buNone/>
              <a:defRPr sz="1803" b="1"/>
            </a:lvl3pPr>
            <a:lvl4pPr marL="1373932" indent="0">
              <a:buNone/>
              <a:defRPr sz="1603" b="1"/>
            </a:lvl4pPr>
            <a:lvl5pPr marL="1831909" indent="0">
              <a:buNone/>
              <a:defRPr sz="1603" b="1"/>
            </a:lvl5pPr>
            <a:lvl6pPr marL="2289886" indent="0">
              <a:buNone/>
              <a:defRPr sz="1603" b="1"/>
            </a:lvl6pPr>
            <a:lvl7pPr marL="2747863" indent="0">
              <a:buNone/>
              <a:defRPr sz="1603" b="1"/>
            </a:lvl7pPr>
            <a:lvl8pPr marL="3205841" indent="0">
              <a:buNone/>
              <a:defRPr sz="1603" b="1"/>
            </a:lvl8pPr>
            <a:lvl9pPr marL="3663818" indent="0">
              <a:buNone/>
              <a:defRPr sz="16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3104" y="2105257"/>
            <a:ext cx="4048804" cy="3824806"/>
          </a:xfrm>
        </p:spPr>
        <p:txBody>
          <a:bodyPr/>
          <a:lstStyle>
            <a:lvl1pPr>
              <a:defRPr sz="2404"/>
            </a:lvl1pPr>
            <a:lvl2pPr>
              <a:defRPr sz="2003"/>
            </a:lvl2pPr>
            <a:lvl3pPr>
              <a:defRPr sz="1803"/>
            </a:lvl3pPr>
            <a:lvl4pPr>
              <a:defRPr sz="1603"/>
            </a:lvl4pPr>
            <a:lvl5pPr>
              <a:defRPr sz="1603"/>
            </a:lvl5pPr>
            <a:lvl6pPr>
              <a:defRPr sz="1603"/>
            </a:lvl6pPr>
            <a:lvl7pPr>
              <a:defRPr sz="1603"/>
            </a:lvl7pPr>
            <a:lvl8pPr>
              <a:defRPr sz="1603"/>
            </a:lvl8pPr>
            <a:lvl9pPr>
              <a:defRPr sz="16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96" y="264310"/>
            <a:ext cx="3013545" cy="1124852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267" y="264310"/>
            <a:ext cx="5120640" cy="5665753"/>
          </a:xfrm>
        </p:spPr>
        <p:txBody>
          <a:bodyPr/>
          <a:lstStyle>
            <a:lvl1pPr>
              <a:defRPr sz="3205"/>
            </a:lvl1pPr>
            <a:lvl2pPr>
              <a:defRPr sz="2805"/>
            </a:lvl2pPr>
            <a:lvl3pPr>
              <a:defRPr sz="2404"/>
            </a:lvl3pPr>
            <a:lvl4pPr>
              <a:defRPr sz="2003"/>
            </a:lvl4pPr>
            <a:lvl5pPr>
              <a:defRPr sz="2003"/>
            </a:lvl5pPr>
            <a:lvl6pPr>
              <a:defRPr sz="2003"/>
            </a:lvl6pPr>
            <a:lvl7pPr>
              <a:defRPr sz="2003"/>
            </a:lvl7pPr>
            <a:lvl8pPr>
              <a:defRPr sz="2003"/>
            </a:lvl8pPr>
            <a:lvl9pPr>
              <a:defRPr sz="200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96" y="1389163"/>
            <a:ext cx="3013545" cy="4540901"/>
          </a:xfrm>
        </p:spPr>
        <p:txBody>
          <a:bodyPr/>
          <a:lstStyle>
            <a:lvl1pPr marL="0" indent="0">
              <a:buNone/>
              <a:defRPr sz="1402"/>
            </a:lvl1pPr>
            <a:lvl2pPr marL="457977" indent="0">
              <a:buNone/>
              <a:defRPr sz="1202"/>
            </a:lvl2pPr>
            <a:lvl3pPr marL="915954" indent="0">
              <a:buNone/>
              <a:defRPr sz="1002"/>
            </a:lvl3pPr>
            <a:lvl4pPr marL="1373932" indent="0">
              <a:buNone/>
              <a:defRPr sz="902"/>
            </a:lvl4pPr>
            <a:lvl5pPr marL="1831909" indent="0">
              <a:buNone/>
              <a:defRPr sz="902"/>
            </a:lvl5pPr>
            <a:lvl6pPr marL="2289886" indent="0">
              <a:buNone/>
              <a:defRPr sz="902"/>
            </a:lvl6pPr>
            <a:lvl7pPr marL="2747863" indent="0">
              <a:buNone/>
              <a:defRPr sz="902"/>
            </a:lvl7pPr>
            <a:lvl8pPr marL="3205841" indent="0">
              <a:buNone/>
              <a:defRPr sz="902"/>
            </a:lvl8pPr>
            <a:lvl9pPr marL="3663818" indent="0">
              <a:buNone/>
              <a:defRPr sz="9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405" y="4646931"/>
            <a:ext cx="5495942" cy="548597"/>
          </a:xfrm>
        </p:spPr>
        <p:txBody>
          <a:bodyPr anchor="b"/>
          <a:lstStyle>
            <a:lvl1pPr algn="l">
              <a:defRPr sz="20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5405" y="593160"/>
            <a:ext cx="5495942" cy="3983084"/>
          </a:xfrm>
        </p:spPr>
        <p:txBody>
          <a:bodyPr/>
          <a:lstStyle>
            <a:lvl1pPr marL="0" indent="0">
              <a:buNone/>
              <a:defRPr sz="3205"/>
            </a:lvl1pPr>
            <a:lvl2pPr marL="457977" indent="0">
              <a:buNone/>
              <a:defRPr sz="2805"/>
            </a:lvl2pPr>
            <a:lvl3pPr marL="915954" indent="0">
              <a:buNone/>
              <a:defRPr sz="2404"/>
            </a:lvl3pPr>
            <a:lvl4pPr marL="1373932" indent="0">
              <a:buNone/>
              <a:defRPr sz="2003"/>
            </a:lvl4pPr>
            <a:lvl5pPr marL="1831909" indent="0">
              <a:buNone/>
              <a:defRPr sz="2003"/>
            </a:lvl5pPr>
            <a:lvl6pPr marL="2289886" indent="0">
              <a:buNone/>
              <a:defRPr sz="2003"/>
            </a:lvl6pPr>
            <a:lvl7pPr marL="2747863" indent="0">
              <a:buNone/>
              <a:defRPr sz="2003"/>
            </a:lvl7pPr>
            <a:lvl8pPr marL="3205841" indent="0">
              <a:buNone/>
              <a:defRPr sz="2003"/>
            </a:lvl8pPr>
            <a:lvl9pPr marL="3663818" indent="0">
              <a:buNone/>
              <a:defRPr sz="200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5405" y="5195528"/>
            <a:ext cx="5495942" cy="779098"/>
          </a:xfrm>
        </p:spPr>
        <p:txBody>
          <a:bodyPr/>
          <a:lstStyle>
            <a:lvl1pPr marL="0" indent="0">
              <a:buNone/>
              <a:defRPr sz="1402"/>
            </a:lvl1pPr>
            <a:lvl2pPr marL="457977" indent="0">
              <a:buNone/>
              <a:defRPr sz="1202"/>
            </a:lvl2pPr>
            <a:lvl3pPr marL="915954" indent="0">
              <a:buNone/>
              <a:defRPr sz="1002"/>
            </a:lvl3pPr>
            <a:lvl4pPr marL="1373932" indent="0">
              <a:buNone/>
              <a:defRPr sz="902"/>
            </a:lvl4pPr>
            <a:lvl5pPr marL="1831909" indent="0">
              <a:buNone/>
              <a:defRPr sz="902"/>
            </a:lvl5pPr>
            <a:lvl6pPr marL="2289886" indent="0">
              <a:buNone/>
              <a:defRPr sz="902"/>
            </a:lvl6pPr>
            <a:lvl7pPr marL="2747863" indent="0">
              <a:buNone/>
              <a:defRPr sz="902"/>
            </a:lvl7pPr>
            <a:lvl8pPr marL="3205841" indent="0">
              <a:buNone/>
              <a:defRPr sz="902"/>
            </a:lvl8pPr>
            <a:lvl9pPr marL="3663818" indent="0">
              <a:buNone/>
              <a:defRPr sz="9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995" y="265847"/>
            <a:ext cx="8243912" cy="1106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95" y="1548978"/>
            <a:ext cx="8243912" cy="4381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95" y="6152882"/>
            <a:ext cx="2137311" cy="353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9633" y="6152882"/>
            <a:ext cx="2900636" cy="353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4597" y="6152882"/>
            <a:ext cx="2137311" cy="353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5954" rtl="0" eaLnBrk="1" latinLnBrk="0" hangingPunct="1">
        <a:spcBef>
          <a:spcPct val="0"/>
        </a:spcBef>
        <a:buNone/>
        <a:defRPr sz="44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483" indent="-343483" algn="l" defTabSz="915954" rtl="0" eaLnBrk="1" latinLnBrk="0" hangingPunct="1">
        <a:spcBef>
          <a:spcPct val="20000"/>
        </a:spcBef>
        <a:buFont typeface="Arial" pitchFamily="34" charset="0"/>
        <a:buChar char="•"/>
        <a:defRPr sz="3205" kern="1200">
          <a:solidFill>
            <a:schemeClr val="tx1"/>
          </a:solidFill>
          <a:latin typeface="+mn-lt"/>
          <a:ea typeface="+mn-ea"/>
          <a:cs typeface="+mn-cs"/>
        </a:defRPr>
      </a:lvl1pPr>
      <a:lvl2pPr marL="744213" indent="-286236" algn="l" defTabSz="915954" rtl="0" eaLnBrk="1" latinLnBrk="0" hangingPunct="1">
        <a:spcBef>
          <a:spcPct val="20000"/>
        </a:spcBef>
        <a:buFont typeface="Arial" pitchFamily="34" charset="0"/>
        <a:buChar char="–"/>
        <a:defRPr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144943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404" kern="1200">
          <a:solidFill>
            <a:schemeClr val="tx1"/>
          </a:solidFill>
          <a:latin typeface="+mn-lt"/>
          <a:ea typeface="+mn-ea"/>
          <a:cs typeface="+mn-cs"/>
        </a:defRPr>
      </a:lvl3pPr>
      <a:lvl4pPr marL="1602920" indent="-228989" algn="l" defTabSz="915954" rtl="0" eaLnBrk="1" latinLnBrk="0" hangingPunct="1">
        <a:spcBef>
          <a:spcPct val="20000"/>
        </a:spcBef>
        <a:buFont typeface="Arial" pitchFamily="34" charset="0"/>
        <a:buChar char="–"/>
        <a:defRPr sz="2003" kern="1200">
          <a:solidFill>
            <a:schemeClr val="tx1"/>
          </a:solidFill>
          <a:latin typeface="+mn-lt"/>
          <a:ea typeface="+mn-ea"/>
          <a:cs typeface="+mn-cs"/>
        </a:defRPr>
      </a:lvl4pPr>
      <a:lvl5pPr marL="2060898" indent="-228989" algn="l" defTabSz="915954" rtl="0" eaLnBrk="1" latinLnBrk="0" hangingPunct="1">
        <a:spcBef>
          <a:spcPct val="20000"/>
        </a:spcBef>
        <a:buFont typeface="Arial" pitchFamily="34" charset="0"/>
        <a:buChar char="»"/>
        <a:defRPr sz="2003" kern="1200">
          <a:solidFill>
            <a:schemeClr val="tx1"/>
          </a:solidFill>
          <a:latin typeface="+mn-lt"/>
          <a:ea typeface="+mn-ea"/>
          <a:cs typeface="+mn-cs"/>
        </a:defRPr>
      </a:lvl5pPr>
      <a:lvl6pPr marL="2518875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6pPr>
      <a:lvl7pPr marL="2976852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7pPr>
      <a:lvl8pPr marL="3434829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8pPr>
      <a:lvl9pPr marL="3892807" indent="-228989" algn="l" defTabSz="915954" rtl="0" eaLnBrk="1" latinLnBrk="0" hangingPunct="1">
        <a:spcBef>
          <a:spcPct val="20000"/>
        </a:spcBef>
        <a:buFont typeface="Arial" pitchFamily="34" charset="0"/>
        <a:buChar char="•"/>
        <a:defRPr sz="2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7977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5954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73932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31909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9886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47863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205841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63818" algn="l" defTabSz="915954" rtl="0" eaLnBrk="1" latinLnBrk="0" hangingPunct="1">
        <a:defRPr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07E5A5-7A60-5276-24C6-089438E56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51206400" cy="28803600"/>
          </a:xfrm>
          <a:prstGeom prst="rect">
            <a:avLst/>
          </a:prstGeom>
        </p:spPr>
      </p:pic>
      <p:sp>
        <p:nvSpPr>
          <p:cNvPr id="13" name="Freeform 26">
            <a:extLst>
              <a:ext uri="{FF2B5EF4-FFF2-40B4-BE49-F238E27FC236}">
                <a16:creationId xmlns:a16="http://schemas.microsoft.com/office/drawing/2014/main" id="{FBFDBB5B-BD30-BCC0-ED06-1FE3CCFF9F71}"/>
              </a:ext>
            </a:extLst>
          </p:cNvPr>
          <p:cNvSpPr/>
          <p:nvPr/>
        </p:nvSpPr>
        <p:spPr>
          <a:xfrm>
            <a:off x="1684694" y="26075390"/>
            <a:ext cx="1668105" cy="1509010"/>
          </a:xfrm>
          <a:custGeom>
            <a:avLst/>
            <a:gdLst/>
            <a:ahLst/>
            <a:cxnLst/>
            <a:rect l="l" t="t" r="r" b="b"/>
            <a:pathLst>
              <a:path w="1568306" h="1449194">
                <a:moveTo>
                  <a:pt x="0" y="0"/>
                </a:moveTo>
                <a:lnTo>
                  <a:pt x="1568305" y="0"/>
                </a:lnTo>
                <a:lnTo>
                  <a:pt x="1568305" y="1449193"/>
                </a:lnTo>
                <a:lnTo>
                  <a:pt x="0" y="14491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14" name="Freeform 19">
            <a:extLst>
              <a:ext uri="{FF2B5EF4-FFF2-40B4-BE49-F238E27FC236}">
                <a16:creationId xmlns:a16="http://schemas.microsoft.com/office/drawing/2014/main" id="{E6FBA7D1-6724-CBB4-B5AD-29A072611CFC}"/>
              </a:ext>
            </a:extLst>
          </p:cNvPr>
          <p:cNvSpPr/>
          <p:nvPr/>
        </p:nvSpPr>
        <p:spPr>
          <a:xfrm>
            <a:off x="3657600" y="26365200"/>
            <a:ext cx="44979351" cy="1405605"/>
          </a:xfrm>
          <a:custGeom>
            <a:avLst/>
            <a:gdLst/>
            <a:ahLst/>
            <a:cxnLst/>
            <a:rect l="l" t="t" r="r" b="b"/>
            <a:pathLst>
              <a:path w="33726970" h="1053968">
                <a:moveTo>
                  <a:pt x="0" y="0"/>
                </a:moveTo>
                <a:lnTo>
                  <a:pt x="33726970" y="0"/>
                </a:lnTo>
                <a:lnTo>
                  <a:pt x="33726970" y="1053968"/>
                </a:lnTo>
                <a:lnTo>
                  <a:pt x="0" y="10539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BF9A7A-8B56-53A2-A1A9-0938A441F0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0918" y="10592070"/>
            <a:ext cx="47616706" cy="1287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7E00C5-1064-B875-F887-FE1A8EDC1B9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1" t="36773" r="70834" b="41799"/>
          <a:stretch>
            <a:fillRect/>
          </a:stretch>
        </p:blipFill>
        <p:spPr>
          <a:xfrm>
            <a:off x="2057400" y="10592070"/>
            <a:ext cx="13106400" cy="6172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EAABD18-889F-5AF9-CB97-BBED27DEC4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1" t="59390" r="70834" b="19182"/>
          <a:stretch>
            <a:fillRect/>
          </a:stretch>
        </p:blipFill>
        <p:spPr>
          <a:xfrm>
            <a:off x="2057400" y="17047586"/>
            <a:ext cx="13106400" cy="6172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7115B3-270D-3859-E964-913505677CF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64" t="36771" r="44941" b="41801"/>
          <a:stretch>
            <a:fillRect/>
          </a:stretch>
        </p:blipFill>
        <p:spPr>
          <a:xfrm>
            <a:off x="15163800" y="10556211"/>
            <a:ext cx="13106400" cy="6172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22C706-3C02-5D82-7A9E-6F9C39E16F1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64" t="59522" r="44941" b="19050"/>
          <a:stretch>
            <a:fillRect/>
          </a:stretch>
        </p:blipFill>
        <p:spPr>
          <a:xfrm>
            <a:off x="15163800" y="17064046"/>
            <a:ext cx="13106400" cy="6172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B43F05E-5493-1682-83A1-43F40DB7F6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08" t="37008" r="19197" b="41564"/>
          <a:stretch>
            <a:fillRect/>
          </a:stretch>
        </p:blipFill>
        <p:spPr>
          <a:xfrm>
            <a:off x="28270200" y="10599063"/>
            <a:ext cx="13106400" cy="6172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A69F1C-C93D-8D15-E1AD-644980D646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09" t="59413" r="19196" b="19159"/>
          <a:stretch>
            <a:fillRect/>
          </a:stretch>
        </p:blipFill>
        <p:spPr>
          <a:xfrm>
            <a:off x="28270200" y="17047586"/>
            <a:ext cx="13106400" cy="6172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B6A6F5-5245-BF58-16F7-105723499F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00" t="40740" r="3870" b="18785"/>
          <a:stretch>
            <a:fillRect/>
          </a:stretch>
        </p:blipFill>
        <p:spPr>
          <a:xfrm>
            <a:off x="41452800" y="11561186"/>
            <a:ext cx="7696200" cy="116586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B6FB844-8A1D-E528-F099-2BA516F056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84694" y="23160067"/>
            <a:ext cx="47616706" cy="2057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130D50-6462-8C30-5DD0-16552966509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012400" y="7239000"/>
            <a:ext cx="18135600" cy="228600"/>
          </a:xfrm>
          <a:prstGeom prst="rect">
            <a:avLst/>
          </a:prstGeom>
          <a:solidFill>
            <a:srgbClr val="59D8A1"/>
          </a:solidFill>
          <a:ln>
            <a:solidFill>
              <a:srgbClr val="59D8A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78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50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500"/>
                            </p:stCondLst>
                            <p:childTnLst>
                              <p:par>
                                <p:cTn id="44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0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0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500"/>
                            </p:stCondLst>
                            <p:childTnLst>
                              <p:par>
                                <p:cTn id="69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12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12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1200" fill="hold">
                                          <p:stCondLst>
                                            <p:cond delay="3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1200" fill="hold">
                                          <p:stCondLst>
                                            <p:cond delay="4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7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2" grpId="0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342128-0c0a-4894-9380-033a7f7e3fcc">
      <Terms xmlns="http://schemas.microsoft.com/office/infopath/2007/PartnerControls"/>
    </lcf76f155ced4ddcb4097134ff3c332f>
    <TaxCatchAll xmlns="cfe00f0c-34ab-483a-9656-fc6ffa331f0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0B83A166EBD549B1A6E58D7CA264CF" ma:contentTypeVersion="16" ma:contentTypeDescription="Create a new document." ma:contentTypeScope="" ma:versionID="ab5052f12fde38be080e238c555b058f">
  <xsd:schema xmlns:xsd="http://www.w3.org/2001/XMLSchema" xmlns:xs="http://www.w3.org/2001/XMLSchema" xmlns:p="http://schemas.microsoft.com/office/2006/metadata/properties" xmlns:ns2="07342128-0c0a-4894-9380-033a7f7e3fcc" xmlns:ns3="cfe00f0c-34ab-483a-9656-fc6ffa331f02" targetNamespace="http://schemas.microsoft.com/office/2006/metadata/properties" ma:root="true" ma:fieldsID="8922179f0727098faa7a25510d24b80f" ns2:_="" ns3:_="">
    <xsd:import namespace="07342128-0c0a-4894-9380-033a7f7e3fcc"/>
    <xsd:import namespace="cfe00f0c-34ab-483a-9656-fc6ffa331f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342128-0c0a-4894-9380-033a7f7e3f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172af68-8bf1-42eb-b08f-23998ba04e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00f0c-34ab-483a-9656-fc6ffa331f0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79bed2d-3c25-40ae-92bc-20d4079568bb}" ma:internalName="TaxCatchAll" ma:showField="CatchAllData" ma:web="cfe00f0c-34ab-483a-9656-fc6ffa331f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C9553F-3289-4B4F-9753-59E69C0CB4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E80597-9083-49C8-8CFE-3E76402BF651}">
  <ds:schemaRefs>
    <ds:schemaRef ds:uri="http://schemas.microsoft.com/office/2006/metadata/properties"/>
    <ds:schemaRef ds:uri="http://schemas.microsoft.com/office/infopath/2007/PartnerControls"/>
    <ds:schemaRef ds:uri="07342128-0c0a-4894-9380-033a7f7e3fcc"/>
    <ds:schemaRef ds:uri="cfe00f0c-34ab-483a-9656-fc6ffa331f02"/>
  </ds:schemaRefs>
</ds:datastoreItem>
</file>

<file path=customXml/itemProps3.xml><?xml version="1.0" encoding="utf-8"?>
<ds:datastoreItem xmlns:ds="http://schemas.openxmlformats.org/officeDocument/2006/customXml" ds:itemID="{2AD766D7-0984-41DD-A5EC-10F4BF22368F}"/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more information on other actions to keep patients safe and active, scan the QR code below:</dc:title>
  <dc:creator>Yueli Ang</dc:creator>
  <cp:lastModifiedBy>Yueli Ang</cp:lastModifiedBy>
  <cp:revision>4</cp:revision>
  <dcterms:created xsi:type="dcterms:W3CDTF">2006-08-16T00:00:00Z</dcterms:created>
  <dcterms:modified xsi:type="dcterms:W3CDTF">2026-06-03T16:12:50Z</dcterms:modified>
  <dc:identifier>DAG2tX0twPQ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0x010100E40B83A166EBD549B1A6E58D7CA264CF</vt:lpwstr>
  </property>
  <property fmtid="{D5CDD505-2E9C-101B-9397-08002B2CF9AE}" pid="3" name="MediaServiceImageTags">
    <vt:lpwstr/>
  </property>
</Properties>
</file>