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8" r:id="rId5"/>
  </p:sldIdLst>
  <p:sldSz cx="51206400" cy="28803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1" userDrawn="1">
          <p15:clr>
            <a:srgbClr val="A4A3A4"/>
          </p15:clr>
        </p15:guide>
        <p15:guide id="2" pos="28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2840"/>
    <a:srgbClr val="59D8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1F752B-EDED-4A73-B76E-4FDB367168D8}" v="1" dt="2026-06-03T16:13:39.9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5036" autoAdjust="0"/>
  </p:normalViewPr>
  <p:slideViewPr>
    <p:cSldViewPr>
      <p:cViewPr varScale="1">
        <p:scale>
          <a:sx n="36" d="100"/>
          <a:sy n="36" d="100"/>
        </p:scale>
        <p:origin x="2094" y="168"/>
      </p:cViewPr>
      <p:guideLst>
        <p:guide orient="horz" pos="2091"/>
        <p:guide pos="28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eli Ang" userId="9d84cae5-14dd-4a02-b85b-b47fdac2b890" providerId="ADAL" clId="{E6EC3B31-9046-4737-99F4-247C36E4F745}"/>
    <pc:docChg chg="modSld">
      <pc:chgData name="Yueli Ang" userId="9d84cae5-14dd-4a02-b85b-b47fdac2b890" providerId="ADAL" clId="{E6EC3B31-9046-4737-99F4-247C36E4F745}" dt="2026-06-03T16:13:39.901" v="1"/>
      <pc:docMkLst>
        <pc:docMk/>
      </pc:docMkLst>
      <pc:sldChg chg="modSp mod modAnim">
        <pc:chgData name="Yueli Ang" userId="9d84cae5-14dd-4a02-b85b-b47fdac2b890" providerId="ADAL" clId="{E6EC3B31-9046-4737-99F4-247C36E4F745}" dt="2026-06-03T16:13:39.901" v="1"/>
        <pc:sldMkLst>
          <pc:docMk/>
          <pc:sldMk cId="649788382" sldId="258"/>
        </pc:sldMkLst>
        <pc:spChg chg="mod">
          <ac:chgData name="Yueli Ang" userId="9d84cae5-14dd-4a02-b85b-b47fdac2b890" providerId="ADAL" clId="{E6EC3B31-9046-4737-99F4-247C36E4F745}" dt="2026-06-03T16:13:29.994" v="0" actId="34135"/>
          <ac:spMkLst>
            <pc:docMk/>
            <pc:sldMk cId="649788382" sldId="258"/>
            <ac:spMk id="13" creationId="{FBFDBB5B-BD30-BCC0-ED06-1FE3CCFF9F71}"/>
          </ac:spMkLst>
        </pc:spChg>
        <pc:spChg chg="mod">
          <ac:chgData name="Yueli Ang" userId="9d84cae5-14dd-4a02-b85b-b47fdac2b890" providerId="ADAL" clId="{E6EC3B31-9046-4737-99F4-247C36E4F745}" dt="2026-06-03T16:13:29.994" v="0" actId="34135"/>
          <ac:spMkLst>
            <pc:docMk/>
            <pc:sldMk cId="649788382" sldId="258"/>
            <ac:spMk id="14" creationId="{E6FBA7D1-6724-CBB4-B5AD-29A072611CF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6993" y="2062230"/>
            <a:ext cx="7785917" cy="14229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3985" y="3761802"/>
            <a:ext cx="6411932" cy="16964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5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31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9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78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58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63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0929" y="265847"/>
            <a:ext cx="2060978" cy="566421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995" y="265847"/>
            <a:ext cx="6030269" cy="56642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569" y="4265834"/>
            <a:ext cx="7785917" cy="1318475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569" y="2813669"/>
            <a:ext cx="7785917" cy="1452166"/>
          </a:xfrm>
        </p:spPr>
        <p:txBody>
          <a:bodyPr anchor="b"/>
          <a:lstStyle>
            <a:lvl1pPr marL="0" indent="0">
              <a:buNone/>
              <a:defRPr sz="2003">
                <a:solidFill>
                  <a:schemeClr val="tx1">
                    <a:tint val="75000"/>
                  </a:schemeClr>
                </a:solidFill>
              </a:defRPr>
            </a:lvl1pPr>
            <a:lvl2pPr marL="457977" indent="0">
              <a:buNone/>
              <a:defRPr sz="1803">
                <a:solidFill>
                  <a:schemeClr val="tx1">
                    <a:tint val="75000"/>
                  </a:schemeClr>
                </a:solidFill>
              </a:defRPr>
            </a:lvl2pPr>
            <a:lvl3pPr marL="915954" indent="0">
              <a:buNone/>
              <a:defRPr sz="1603">
                <a:solidFill>
                  <a:schemeClr val="tx1">
                    <a:tint val="75000"/>
                  </a:schemeClr>
                </a:solidFill>
              </a:defRPr>
            </a:lvl3pPr>
            <a:lvl4pPr marL="1373932" indent="0">
              <a:buNone/>
              <a:defRPr sz="1402">
                <a:solidFill>
                  <a:schemeClr val="tx1">
                    <a:tint val="75000"/>
                  </a:schemeClr>
                </a:solidFill>
              </a:defRPr>
            </a:lvl4pPr>
            <a:lvl5pPr marL="1831909" indent="0">
              <a:buNone/>
              <a:defRPr sz="1402">
                <a:solidFill>
                  <a:schemeClr val="tx1">
                    <a:tint val="75000"/>
                  </a:schemeClr>
                </a:solidFill>
              </a:defRPr>
            </a:lvl5pPr>
            <a:lvl6pPr marL="2289886" indent="0">
              <a:buNone/>
              <a:defRPr sz="1402">
                <a:solidFill>
                  <a:schemeClr val="tx1">
                    <a:tint val="75000"/>
                  </a:schemeClr>
                </a:solidFill>
              </a:defRPr>
            </a:lvl6pPr>
            <a:lvl7pPr marL="2747863" indent="0">
              <a:buNone/>
              <a:defRPr sz="1402">
                <a:solidFill>
                  <a:schemeClr val="tx1">
                    <a:tint val="75000"/>
                  </a:schemeClr>
                </a:solidFill>
              </a:defRPr>
            </a:lvl7pPr>
            <a:lvl8pPr marL="3205841" indent="0">
              <a:buNone/>
              <a:defRPr sz="1402">
                <a:solidFill>
                  <a:schemeClr val="tx1">
                    <a:tint val="75000"/>
                  </a:schemeClr>
                </a:solidFill>
              </a:defRPr>
            </a:lvl8pPr>
            <a:lvl9pPr marL="3663818" indent="0">
              <a:buNone/>
              <a:defRPr sz="140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995" y="1548978"/>
            <a:ext cx="4045624" cy="4381086"/>
          </a:xfrm>
        </p:spPr>
        <p:txBody>
          <a:bodyPr/>
          <a:lstStyle>
            <a:lvl1pPr>
              <a:defRPr sz="2805"/>
            </a:lvl1pPr>
            <a:lvl2pPr>
              <a:defRPr sz="2404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6284" y="1548978"/>
            <a:ext cx="4045624" cy="4381086"/>
          </a:xfrm>
        </p:spPr>
        <p:txBody>
          <a:bodyPr/>
          <a:lstStyle>
            <a:lvl1pPr>
              <a:defRPr sz="2805"/>
            </a:lvl1pPr>
            <a:lvl2pPr>
              <a:defRPr sz="2404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95" y="1485974"/>
            <a:ext cx="4047214" cy="619283"/>
          </a:xfrm>
        </p:spPr>
        <p:txBody>
          <a:bodyPr anchor="b"/>
          <a:lstStyle>
            <a:lvl1pPr marL="0" indent="0">
              <a:buNone/>
              <a:defRPr sz="2404" b="1"/>
            </a:lvl1pPr>
            <a:lvl2pPr marL="457977" indent="0">
              <a:buNone/>
              <a:defRPr sz="2003" b="1"/>
            </a:lvl2pPr>
            <a:lvl3pPr marL="915954" indent="0">
              <a:buNone/>
              <a:defRPr sz="1803" b="1"/>
            </a:lvl3pPr>
            <a:lvl4pPr marL="1373932" indent="0">
              <a:buNone/>
              <a:defRPr sz="1603" b="1"/>
            </a:lvl4pPr>
            <a:lvl5pPr marL="1831909" indent="0">
              <a:buNone/>
              <a:defRPr sz="1603" b="1"/>
            </a:lvl5pPr>
            <a:lvl6pPr marL="2289886" indent="0">
              <a:buNone/>
              <a:defRPr sz="1603" b="1"/>
            </a:lvl6pPr>
            <a:lvl7pPr marL="2747863" indent="0">
              <a:buNone/>
              <a:defRPr sz="1603" b="1"/>
            </a:lvl7pPr>
            <a:lvl8pPr marL="3205841" indent="0">
              <a:buNone/>
              <a:defRPr sz="1603" b="1"/>
            </a:lvl8pPr>
            <a:lvl9pPr marL="3663818" indent="0">
              <a:buNone/>
              <a:defRPr sz="160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95" y="2105257"/>
            <a:ext cx="4047214" cy="3824806"/>
          </a:xfrm>
        </p:spPr>
        <p:txBody>
          <a:bodyPr/>
          <a:lstStyle>
            <a:lvl1pPr>
              <a:defRPr sz="2404"/>
            </a:lvl1pPr>
            <a:lvl2pPr>
              <a:defRPr sz="2003"/>
            </a:lvl2pPr>
            <a:lvl3pPr>
              <a:defRPr sz="1803"/>
            </a:lvl3pPr>
            <a:lvl4pPr>
              <a:defRPr sz="1603"/>
            </a:lvl4pPr>
            <a:lvl5pPr>
              <a:defRPr sz="1603"/>
            </a:lvl5pPr>
            <a:lvl6pPr>
              <a:defRPr sz="1603"/>
            </a:lvl6pPr>
            <a:lvl7pPr>
              <a:defRPr sz="1603"/>
            </a:lvl7pPr>
            <a:lvl8pPr>
              <a:defRPr sz="1603"/>
            </a:lvl8pPr>
            <a:lvl9pPr>
              <a:defRPr sz="160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3104" y="1485974"/>
            <a:ext cx="4048804" cy="619283"/>
          </a:xfrm>
        </p:spPr>
        <p:txBody>
          <a:bodyPr anchor="b"/>
          <a:lstStyle>
            <a:lvl1pPr marL="0" indent="0">
              <a:buNone/>
              <a:defRPr sz="2404" b="1"/>
            </a:lvl1pPr>
            <a:lvl2pPr marL="457977" indent="0">
              <a:buNone/>
              <a:defRPr sz="2003" b="1"/>
            </a:lvl2pPr>
            <a:lvl3pPr marL="915954" indent="0">
              <a:buNone/>
              <a:defRPr sz="1803" b="1"/>
            </a:lvl3pPr>
            <a:lvl4pPr marL="1373932" indent="0">
              <a:buNone/>
              <a:defRPr sz="1603" b="1"/>
            </a:lvl4pPr>
            <a:lvl5pPr marL="1831909" indent="0">
              <a:buNone/>
              <a:defRPr sz="1603" b="1"/>
            </a:lvl5pPr>
            <a:lvl6pPr marL="2289886" indent="0">
              <a:buNone/>
              <a:defRPr sz="1603" b="1"/>
            </a:lvl6pPr>
            <a:lvl7pPr marL="2747863" indent="0">
              <a:buNone/>
              <a:defRPr sz="1603" b="1"/>
            </a:lvl7pPr>
            <a:lvl8pPr marL="3205841" indent="0">
              <a:buNone/>
              <a:defRPr sz="1603" b="1"/>
            </a:lvl8pPr>
            <a:lvl9pPr marL="3663818" indent="0">
              <a:buNone/>
              <a:defRPr sz="160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3104" y="2105257"/>
            <a:ext cx="4048804" cy="3824806"/>
          </a:xfrm>
        </p:spPr>
        <p:txBody>
          <a:bodyPr/>
          <a:lstStyle>
            <a:lvl1pPr>
              <a:defRPr sz="2404"/>
            </a:lvl1pPr>
            <a:lvl2pPr>
              <a:defRPr sz="2003"/>
            </a:lvl2pPr>
            <a:lvl3pPr>
              <a:defRPr sz="1803"/>
            </a:lvl3pPr>
            <a:lvl4pPr>
              <a:defRPr sz="1603"/>
            </a:lvl4pPr>
            <a:lvl5pPr>
              <a:defRPr sz="1603"/>
            </a:lvl5pPr>
            <a:lvl6pPr>
              <a:defRPr sz="1603"/>
            </a:lvl6pPr>
            <a:lvl7pPr>
              <a:defRPr sz="1603"/>
            </a:lvl7pPr>
            <a:lvl8pPr>
              <a:defRPr sz="1603"/>
            </a:lvl8pPr>
            <a:lvl9pPr>
              <a:defRPr sz="160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96" y="264310"/>
            <a:ext cx="3013545" cy="1124852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267" y="264310"/>
            <a:ext cx="5120640" cy="5665753"/>
          </a:xfrm>
        </p:spPr>
        <p:txBody>
          <a:bodyPr/>
          <a:lstStyle>
            <a:lvl1pPr>
              <a:defRPr sz="3205"/>
            </a:lvl1pPr>
            <a:lvl2pPr>
              <a:defRPr sz="2805"/>
            </a:lvl2pPr>
            <a:lvl3pPr>
              <a:defRPr sz="2404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96" y="1389163"/>
            <a:ext cx="3013545" cy="4540901"/>
          </a:xfrm>
        </p:spPr>
        <p:txBody>
          <a:bodyPr/>
          <a:lstStyle>
            <a:lvl1pPr marL="0" indent="0">
              <a:buNone/>
              <a:defRPr sz="1402"/>
            </a:lvl1pPr>
            <a:lvl2pPr marL="457977" indent="0">
              <a:buNone/>
              <a:defRPr sz="1202"/>
            </a:lvl2pPr>
            <a:lvl3pPr marL="915954" indent="0">
              <a:buNone/>
              <a:defRPr sz="1002"/>
            </a:lvl3pPr>
            <a:lvl4pPr marL="1373932" indent="0">
              <a:buNone/>
              <a:defRPr sz="902"/>
            </a:lvl4pPr>
            <a:lvl5pPr marL="1831909" indent="0">
              <a:buNone/>
              <a:defRPr sz="902"/>
            </a:lvl5pPr>
            <a:lvl6pPr marL="2289886" indent="0">
              <a:buNone/>
              <a:defRPr sz="902"/>
            </a:lvl6pPr>
            <a:lvl7pPr marL="2747863" indent="0">
              <a:buNone/>
              <a:defRPr sz="902"/>
            </a:lvl7pPr>
            <a:lvl8pPr marL="3205841" indent="0">
              <a:buNone/>
              <a:defRPr sz="902"/>
            </a:lvl8pPr>
            <a:lvl9pPr marL="3663818" indent="0">
              <a:buNone/>
              <a:defRPr sz="9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405" y="4646931"/>
            <a:ext cx="5495942" cy="548597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5405" y="593160"/>
            <a:ext cx="5495942" cy="3983084"/>
          </a:xfrm>
        </p:spPr>
        <p:txBody>
          <a:bodyPr/>
          <a:lstStyle>
            <a:lvl1pPr marL="0" indent="0">
              <a:buNone/>
              <a:defRPr sz="3205"/>
            </a:lvl1pPr>
            <a:lvl2pPr marL="457977" indent="0">
              <a:buNone/>
              <a:defRPr sz="2805"/>
            </a:lvl2pPr>
            <a:lvl3pPr marL="915954" indent="0">
              <a:buNone/>
              <a:defRPr sz="2404"/>
            </a:lvl3pPr>
            <a:lvl4pPr marL="1373932" indent="0">
              <a:buNone/>
              <a:defRPr sz="2003"/>
            </a:lvl4pPr>
            <a:lvl5pPr marL="1831909" indent="0">
              <a:buNone/>
              <a:defRPr sz="2003"/>
            </a:lvl5pPr>
            <a:lvl6pPr marL="2289886" indent="0">
              <a:buNone/>
              <a:defRPr sz="2003"/>
            </a:lvl6pPr>
            <a:lvl7pPr marL="2747863" indent="0">
              <a:buNone/>
              <a:defRPr sz="2003"/>
            </a:lvl7pPr>
            <a:lvl8pPr marL="3205841" indent="0">
              <a:buNone/>
              <a:defRPr sz="2003"/>
            </a:lvl8pPr>
            <a:lvl9pPr marL="3663818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5405" y="5195528"/>
            <a:ext cx="5495942" cy="779098"/>
          </a:xfrm>
        </p:spPr>
        <p:txBody>
          <a:bodyPr/>
          <a:lstStyle>
            <a:lvl1pPr marL="0" indent="0">
              <a:buNone/>
              <a:defRPr sz="1402"/>
            </a:lvl1pPr>
            <a:lvl2pPr marL="457977" indent="0">
              <a:buNone/>
              <a:defRPr sz="1202"/>
            </a:lvl2pPr>
            <a:lvl3pPr marL="915954" indent="0">
              <a:buNone/>
              <a:defRPr sz="1002"/>
            </a:lvl3pPr>
            <a:lvl4pPr marL="1373932" indent="0">
              <a:buNone/>
              <a:defRPr sz="902"/>
            </a:lvl4pPr>
            <a:lvl5pPr marL="1831909" indent="0">
              <a:buNone/>
              <a:defRPr sz="902"/>
            </a:lvl5pPr>
            <a:lvl6pPr marL="2289886" indent="0">
              <a:buNone/>
              <a:defRPr sz="902"/>
            </a:lvl6pPr>
            <a:lvl7pPr marL="2747863" indent="0">
              <a:buNone/>
              <a:defRPr sz="902"/>
            </a:lvl7pPr>
            <a:lvl8pPr marL="3205841" indent="0">
              <a:buNone/>
              <a:defRPr sz="902"/>
            </a:lvl8pPr>
            <a:lvl9pPr marL="3663818" indent="0">
              <a:buNone/>
              <a:defRPr sz="9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995" y="265847"/>
            <a:ext cx="8243912" cy="1106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95" y="1548978"/>
            <a:ext cx="8243912" cy="4381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995" y="6152882"/>
            <a:ext cx="2137311" cy="3534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9633" y="6152882"/>
            <a:ext cx="2900636" cy="3534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64597" y="6152882"/>
            <a:ext cx="2137311" cy="3534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5954" rtl="0" eaLnBrk="1" latinLnBrk="0" hangingPunct="1">
        <a:spcBef>
          <a:spcPct val="0"/>
        </a:spcBef>
        <a:buNone/>
        <a:defRPr sz="44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483" indent="-343483" algn="l" defTabSz="915954" rtl="0" eaLnBrk="1" latinLnBrk="0" hangingPunct="1">
        <a:spcBef>
          <a:spcPct val="20000"/>
        </a:spcBef>
        <a:buFont typeface="Arial" pitchFamily="34" charset="0"/>
        <a:buChar char="•"/>
        <a:defRPr sz="3205" kern="1200">
          <a:solidFill>
            <a:schemeClr val="tx1"/>
          </a:solidFill>
          <a:latin typeface="+mn-lt"/>
          <a:ea typeface="+mn-ea"/>
          <a:cs typeface="+mn-cs"/>
        </a:defRPr>
      </a:lvl1pPr>
      <a:lvl2pPr marL="744213" indent="-286236" algn="l" defTabSz="915954" rtl="0" eaLnBrk="1" latinLnBrk="0" hangingPunct="1">
        <a:spcBef>
          <a:spcPct val="20000"/>
        </a:spcBef>
        <a:buFont typeface="Arial" pitchFamily="34" charset="0"/>
        <a:buChar char="–"/>
        <a:defRPr sz="2805" kern="1200">
          <a:solidFill>
            <a:schemeClr val="tx1"/>
          </a:solidFill>
          <a:latin typeface="+mn-lt"/>
          <a:ea typeface="+mn-ea"/>
          <a:cs typeface="+mn-cs"/>
        </a:defRPr>
      </a:lvl2pPr>
      <a:lvl3pPr marL="1144943" indent="-228989" algn="l" defTabSz="915954" rtl="0" eaLnBrk="1" latinLnBrk="0" hangingPunct="1">
        <a:spcBef>
          <a:spcPct val="20000"/>
        </a:spcBef>
        <a:buFont typeface="Arial" pitchFamily="34" charset="0"/>
        <a:buChar char="•"/>
        <a:defRPr sz="2404" kern="1200">
          <a:solidFill>
            <a:schemeClr val="tx1"/>
          </a:solidFill>
          <a:latin typeface="+mn-lt"/>
          <a:ea typeface="+mn-ea"/>
          <a:cs typeface="+mn-cs"/>
        </a:defRPr>
      </a:lvl3pPr>
      <a:lvl4pPr marL="1602920" indent="-228989" algn="l" defTabSz="915954" rtl="0" eaLnBrk="1" latinLnBrk="0" hangingPunct="1">
        <a:spcBef>
          <a:spcPct val="20000"/>
        </a:spcBef>
        <a:buFont typeface="Arial" pitchFamily="34" charset="0"/>
        <a:buChar char="–"/>
        <a:defRPr sz="2003" kern="1200">
          <a:solidFill>
            <a:schemeClr val="tx1"/>
          </a:solidFill>
          <a:latin typeface="+mn-lt"/>
          <a:ea typeface="+mn-ea"/>
          <a:cs typeface="+mn-cs"/>
        </a:defRPr>
      </a:lvl4pPr>
      <a:lvl5pPr marL="2060898" indent="-228989" algn="l" defTabSz="915954" rtl="0" eaLnBrk="1" latinLnBrk="0" hangingPunct="1">
        <a:spcBef>
          <a:spcPct val="20000"/>
        </a:spcBef>
        <a:buFont typeface="Arial" pitchFamily="34" charset="0"/>
        <a:buChar char="»"/>
        <a:defRPr sz="2003" kern="1200">
          <a:solidFill>
            <a:schemeClr val="tx1"/>
          </a:solidFill>
          <a:latin typeface="+mn-lt"/>
          <a:ea typeface="+mn-ea"/>
          <a:cs typeface="+mn-cs"/>
        </a:defRPr>
      </a:lvl5pPr>
      <a:lvl6pPr marL="2518875" indent="-228989" algn="l" defTabSz="915954" rtl="0" eaLnBrk="1" latinLnBrk="0" hangingPunct="1">
        <a:spcBef>
          <a:spcPct val="20000"/>
        </a:spcBef>
        <a:buFont typeface="Arial" pitchFamily="34" charset="0"/>
        <a:buChar char="•"/>
        <a:defRPr sz="2003" kern="1200">
          <a:solidFill>
            <a:schemeClr val="tx1"/>
          </a:solidFill>
          <a:latin typeface="+mn-lt"/>
          <a:ea typeface="+mn-ea"/>
          <a:cs typeface="+mn-cs"/>
        </a:defRPr>
      </a:lvl6pPr>
      <a:lvl7pPr marL="2976852" indent="-228989" algn="l" defTabSz="915954" rtl="0" eaLnBrk="1" latinLnBrk="0" hangingPunct="1">
        <a:spcBef>
          <a:spcPct val="20000"/>
        </a:spcBef>
        <a:buFont typeface="Arial" pitchFamily="34" charset="0"/>
        <a:buChar char="•"/>
        <a:defRPr sz="2003" kern="1200">
          <a:solidFill>
            <a:schemeClr val="tx1"/>
          </a:solidFill>
          <a:latin typeface="+mn-lt"/>
          <a:ea typeface="+mn-ea"/>
          <a:cs typeface="+mn-cs"/>
        </a:defRPr>
      </a:lvl7pPr>
      <a:lvl8pPr marL="3434829" indent="-228989" algn="l" defTabSz="915954" rtl="0" eaLnBrk="1" latinLnBrk="0" hangingPunct="1">
        <a:spcBef>
          <a:spcPct val="20000"/>
        </a:spcBef>
        <a:buFont typeface="Arial" pitchFamily="34" charset="0"/>
        <a:buChar char="•"/>
        <a:defRPr sz="2003" kern="1200">
          <a:solidFill>
            <a:schemeClr val="tx1"/>
          </a:solidFill>
          <a:latin typeface="+mn-lt"/>
          <a:ea typeface="+mn-ea"/>
          <a:cs typeface="+mn-cs"/>
        </a:defRPr>
      </a:lvl8pPr>
      <a:lvl9pPr marL="3892807" indent="-228989" algn="l" defTabSz="915954" rtl="0" eaLnBrk="1" latinLnBrk="0" hangingPunct="1">
        <a:spcBef>
          <a:spcPct val="20000"/>
        </a:spcBef>
        <a:buFont typeface="Arial" pitchFamily="34" charset="0"/>
        <a:buChar char="•"/>
        <a:defRPr sz="20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5954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977" algn="l" defTabSz="915954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954" algn="l" defTabSz="915954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932" algn="l" defTabSz="915954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909" algn="l" defTabSz="915954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886" algn="l" defTabSz="915954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863" algn="l" defTabSz="915954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5841" algn="l" defTabSz="915954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3818" algn="l" defTabSz="915954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507E5A5-7A60-5276-24C6-089438E565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51206400" cy="28803600"/>
          </a:xfrm>
          <a:prstGeom prst="rect">
            <a:avLst/>
          </a:prstGeom>
        </p:spPr>
      </p:pic>
      <p:sp>
        <p:nvSpPr>
          <p:cNvPr id="13" name="Freeform 26">
            <a:extLst>
              <a:ext uri="{FF2B5EF4-FFF2-40B4-BE49-F238E27FC236}">
                <a16:creationId xmlns:a16="http://schemas.microsoft.com/office/drawing/2014/main" id="{FBFDBB5B-BD30-BCC0-ED06-1FE3CCFF9F7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684694" y="26075390"/>
            <a:ext cx="1668105" cy="1509010"/>
          </a:xfrm>
          <a:custGeom>
            <a:avLst/>
            <a:gdLst/>
            <a:ahLst/>
            <a:cxnLst/>
            <a:rect l="l" t="t" r="r" b="b"/>
            <a:pathLst>
              <a:path w="1568306" h="1449194">
                <a:moveTo>
                  <a:pt x="0" y="0"/>
                </a:moveTo>
                <a:lnTo>
                  <a:pt x="1568305" y="0"/>
                </a:lnTo>
                <a:lnTo>
                  <a:pt x="1568305" y="1449193"/>
                </a:lnTo>
                <a:lnTo>
                  <a:pt x="0" y="14491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14" name="Freeform 19">
            <a:extLst>
              <a:ext uri="{FF2B5EF4-FFF2-40B4-BE49-F238E27FC236}">
                <a16:creationId xmlns:a16="http://schemas.microsoft.com/office/drawing/2014/main" id="{E6FBA7D1-6724-CBB4-B5AD-29A072611CF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57600" y="26365200"/>
            <a:ext cx="44979351" cy="1405605"/>
          </a:xfrm>
          <a:custGeom>
            <a:avLst/>
            <a:gdLst/>
            <a:ahLst/>
            <a:cxnLst/>
            <a:rect l="l" t="t" r="r" b="b"/>
            <a:pathLst>
              <a:path w="33726970" h="1053968">
                <a:moveTo>
                  <a:pt x="0" y="0"/>
                </a:moveTo>
                <a:lnTo>
                  <a:pt x="33726970" y="0"/>
                </a:lnTo>
                <a:lnTo>
                  <a:pt x="33726970" y="1053968"/>
                </a:lnTo>
                <a:lnTo>
                  <a:pt x="0" y="10539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788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342128-0c0a-4894-9380-033a7f7e3fcc">
      <Terms xmlns="http://schemas.microsoft.com/office/infopath/2007/PartnerControls"/>
    </lcf76f155ced4ddcb4097134ff3c332f>
    <TaxCatchAll xmlns="cfe00f0c-34ab-483a-9656-fc6ffa331f0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0B83A166EBD549B1A6E58D7CA264CF" ma:contentTypeVersion="16" ma:contentTypeDescription="Create a new document." ma:contentTypeScope="" ma:versionID="ab5052f12fde38be080e238c555b058f">
  <xsd:schema xmlns:xsd="http://www.w3.org/2001/XMLSchema" xmlns:xs="http://www.w3.org/2001/XMLSchema" xmlns:p="http://schemas.microsoft.com/office/2006/metadata/properties" xmlns:ns2="07342128-0c0a-4894-9380-033a7f7e3fcc" xmlns:ns3="cfe00f0c-34ab-483a-9656-fc6ffa331f02" targetNamespace="http://schemas.microsoft.com/office/2006/metadata/properties" ma:root="true" ma:fieldsID="8922179f0727098faa7a25510d24b80f" ns2:_="" ns3:_="">
    <xsd:import namespace="07342128-0c0a-4894-9380-033a7f7e3fcc"/>
    <xsd:import namespace="cfe00f0c-34ab-483a-9656-fc6ffa331f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342128-0c0a-4894-9380-033a7f7e3f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172af68-8bf1-42eb-b08f-23998ba04e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e00f0c-34ab-483a-9656-fc6ffa331f0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79bed2d-3c25-40ae-92bc-20d4079568bb}" ma:internalName="TaxCatchAll" ma:showField="CatchAllData" ma:web="cfe00f0c-34ab-483a-9656-fc6ffa331f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E80597-9083-49C8-8CFE-3E76402BF651}">
  <ds:schemaRefs>
    <ds:schemaRef ds:uri="http://schemas.microsoft.com/office/2006/metadata/properties"/>
    <ds:schemaRef ds:uri="http://schemas.microsoft.com/office/infopath/2007/PartnerControls"/>
    <ds:schemaRef ds:uri="07342128-0c0a-4894-9380-033a7f7e3fcc"/>
    <ds:schemaRef ds:uri="cfe00f0c-34ab-483a-9656-fc6ffa331f02"/>
  </ds:schemaRefs>
</ds:datastoreItem>
</file>

<file path=customXml/itemProps2.xml><?xml version="1.0" encoding="utf-8"?>
<ds:datastoreItem xmlns:ds="http://schemas.openxmlformats.org/officeDocument/2006/customXml" ds:itemID="{1D72B405-6E42-4CCC-8400-66A587A2BCCB}"/>
</file>

<file path=customXml/itemProps3.xml><?xml version="1.0" encoding="utf-8"?>
<ds:datastoreItem xmlns:ds="http://schemas.openxmlformats.org/officeDocument/2006/customXml" ds:itemID="{0AC9553F-3289-4B4F-9753-59E69C0CB4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more information on other actions to keep patients safe and active, scan the QR code below:</dc:title>
  <dc:creator>Yueli Ang</dc:creator>
  <cp:lastModifiedBy>Yueli Ang</cp:lastModifiedBy>
  <cp:revision>3</cp:revision>
  <dcterms:created xsi:type="dcterms:W3CDTF">2006-08-16T00:00:00Z</dcterms:created>
  <dcterms:modified xsi:type="dcterms:W3CDTF">2026-06-03T16:13:40Z</dcterms:modified>
  <dc:identifier>DAG2tX0twPQ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0x010100E40B83A166EBD549B1A6E58D7CA264CF</vt:lpwstr>
  </property>
  <property fmtid="{D5CDD505-2E9C-101B-9397-08002B2CF9AE}" pid="3" name="MediaServiceImageTags">
    <vt:lpwstr/>
  </property>
</Properties>
</file>